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7" r:id="rId9"/>
    <p:sldId id="280" r:id="rId10"/>
    <p:sldId id="268" r:id="rId11"/>
    <p:sldId id="270" r:id="rId12"/>
    <p:sldId id="260" r:id="rId13"/>
    <p:sldId id="261" r:id="rId14"/>
    <p:sldId id="271" r:id="rId15"/>
    <p:sldId id="272" r:id="rId16"/>
    <p:sldId id="275" r:id="rId17"/>
    <p:sldId id="273" r:id="rId18"/>
    <p:sldId id="276" r:id="rId19"/>
    <p:sldId id="274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168"/>
            <a:ext cx="10515600" cy="5006182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850" y="4664805"/>
            <a:ext cx="5257800" cy="1262190"/>
          </a:xfrm>
        </p:spPr>
        <p:txBody>
          <a:bodyPr>
            <a:normAutofit/>
          </a:bodyPr>
          <a:lstStyle/>
          <a:p>
            <a:r>
              <a:rPr lang="en-US" b="1" dirty="0"/>
              <a:t>In 1960, the possibility to construct new graphics with computers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209550" y="6519446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09" y="1097147"/>
            <a:ext cx="2538415" cy="3087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C1A25-7768-4E79-95F0-3BDA2AD7FF72}"/>
              </a:ext>
            </a:extLst>
          </p:cNvPr>
          <p:cNvSpPr txBox="1"/>
          <p:nvPr/>
        </p:nvSpPr>
        <p:spPr>
          <a:xfrm>
            <a:off x="2116929" y="4199303"/>
            <a:ext cx="1323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John Tukey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9518C-C441-4A90-94E8-2A483AD8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519063"/>
            <a:ext cx="3476625" cy="4038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406090-CAFD-47E3-BEAE-B685E18D7642}"/>
              </a:ext>
            </a:extLst>
          </p:cNvPr>
          <p:cNvSpPr txBox="1">
            <a:spLocks/>
          </p:cNvSpPr>
          <p:nvPr/>
        </p:nvSpPr>
        <p:spPr>
          <a:xfrm>
            <a:off x="521491" y="4664805"/>
            <a:ext cx="5257800" cy="126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1950 John W. Tukey published The Future of Data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4F74-17A8-488B-8EEF-65F9C1E29643}"/>
              </a:ext>
            </a:extLst>
          </p:cNvPr>
          <p:cNvSpPr txBox="1"/>
          <p:nvPr/>
        </p:nvSpPr>
        <p:spPr>
          <a:xfrm>
            <a:off x="6314289" y="580032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400" dirty="0"/>
              <a:t>Ref: https://en.wikipedia.org/wiki/Fortran</a:t>
            </a:r>
          </a:p>
        </p:txBody>
      </p:sp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46" y="600075"/>
            <a:ext cx="6263404" cy="6239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73" y="1343818"/>
            <a:ext cx="5257800" cy="211772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287773" y="5780782"/>
            <a:ext cx="5545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Heat map created with gene expression data.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visualization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3122102" y="3148726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r="29904" b="54048"/>
          <a:stretch/>
        </p:blipFill>
        <p:spPr>
          <a:xfrm>
            <a:off x="3858936" y="1390704"/>
            <a:ext cx="4220137" cy="4290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2158428" y="18255"/>
            <a:ext cx="10033573" cy="6621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2867025"/>
            <a:ext cx="2817740" cy="34893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Encode data as  </a:t>
            </a:r>
            <a:br>
              <a:rPr lang="en-US" dirty="0"/>
            </a:br>
            <a:r>
              <a:rPr lang="en-US" dirty="0"/>
              <a:t>visual 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4707876" y="681036"/>
            <a:ext cx="7484124" cy="54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76" y="1590413"/>
            <a:ext cx="4516700" cy="2286262"/>
          </a:xfrm>
        </p:spPr>
        <p:txBody>
          <a:bodyPr>
            <a:normAutofit/>
          </a:bodyPr>
          <a:lstStyle/>
          <a:p>
            <a:r>
              <a:rPr lang="en-US" b="1" dirty="0"/>
              <a:t>The earliest visualization arose in </a:t>
            </a:r>
            <a:br>
              <a:rPr lang="en-US" b="1" dirty="0"/>
            </a:br>
            <a:r>
              <a:rPr lang="en-US" b="1" dirty="0"/>
              <a:t>geometric diagrams of celestial bodies </a:t>
            </a:r>
            <a:br>
              <a:rPr lang="en-US" b="1" dirty="0"/>
            </a:br>
            <a:r>
              <a:rPr lang="en-US" b="1" dirty="0"/>
              <a:t>and maps.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5448976" y="6334780"/>
            <a:ext cx="707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7AC9F-6D6C-4A38-9457-F274069FC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56" y="974244"/>
            <a:ext cx="5015916" cy="5868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28" y="1652000"/>
            <a:ext cx="5257800" cy="2708275"/>
          </a:xfrm>
        </p:spPr>
        <p:txBody>
          <a:bodyPr>
            <a:normAutofit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described the cartesian coordinate system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1065928" y="6550223"/>
            <a:ext cx="56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1" y="0"/>
            <a:ext cx="2094539" cy="2561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489B5-1B31-4D81-9867-01D56FF00531}"/>
              </a:ext>
            </a:extLst>
          </p:cNvPr>
          <p:cNvSpPr txBox="1"/>
          <p:nvPr/>
        </p:nvSpPr>
        <p:spPr>
          <a:xfrm>
            <a:off x="10208135" y="2545864"/>
            <a:ext cx="206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René Descartes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1" y="1269184"/>
            <a:ext cx="3414276" cy="3661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1281112" y="681036"/>
            <a:ext cx="9629775" cy="5845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6383868"/>
            <a:ext cx="113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BBA6A-E99F-4B47-8623-FB14FC66A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815708"/>
            <a:ext cx="8867776" cy="5585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55747" y="6273225"/>
            <a:ext cx="11750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 coxcomb chart. Coxcomb chart was first described by Florence Nightingale.</a:t>
            </a:r>
            <a:br>
              <a:rPr lang="en-US" sz="1600" b="1" dirty="0"/>
            </a:br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68424-A241-4229-908D-3066AB549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800" y="30778"/>
            <a:ext cx="1699199" cy="2359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26A9C-E07D-477B-90F3-E9615828BD73}"/>
              </a:ext>
            </a:extLst>
          </p:cNvPr>
          <p:cNvSpPr txBox="1"/>
          <p:nvPr/>
        </p:nvSpPr>
        <p:spPr>
          <a:xfrm>
            <a:off x="10329142" y="2434710"/>
            <a:ext cx="206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Florence Nightingale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830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61</cp:revision>
  <dcterms:created xsi:type="dcterms:W3CDTF">2018-09-30T04:01:38Z</dcterms:created>
  <dcterms:modified xsi:type="dcterms:W3CDTF">2018-10-08T17:49:36Z</dcterms:modified>
</cp:coreProperties>
</file>